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6" r:id="rId3"/>
    <p:sldId id="375" r:id="rId4"/>
    <p:sldId id="320" r:id="rId5"/>
    <p:sldId id="400" r:id="rId6"/>
    <p:sldId id="376" r:id="rId7"/>
    <p:sldId id="332" r:id="rId8"/>
    <p:sldId id="377" r:id="rId9"/>
    <p:sldId id="378" r:id="rId10"/>
    <p:sldId id="379" r:id="rId11"/>
    <p:sldId id="380" r:id="rId12"/>
    <p:sldId id="333" r:id="rId13"/>
    <p:sldId id="338" r:id="rId14"/>
    <p:sldId id="381" r:id="rId15"/>
    <p:sldId id="382" r:id="rId16"/>
    <p:sldId id="384" r:id="rId17"/>
    <p:sldId id="383" r:id="rId18"/>
    <p:sldId id="385" r:id="rId19"/>
    <p:sldId id="386" r:id="rId20"/>
    <p:sldId id="387" r:id="rId21"/>
    <p:sldId id="388" r:id="rId22"/>
    <p:sldId id="398" r:id="rId23"/>
    <p:sldId id="397" r:id="rId24"/>
    <p:sldId id="389" r:id="rId25"/>
    <p:sldId id="391" r:id="rId26"/>
    <p:sldId id="392" r:id="rId27"/>
    <p:sldId id="393" r:id="rId28"/>
    <p:sldId id="394" r:id="rId29"/>
    <p:sldId id="395" r:id="rId30"/>
    <p:sldId id="396" r:id="rId31"/>
    <p:sldId id="401" r:id="rId32"/>
    <p:sldId id="402" r:id="rId33"/>
    <p:sldId id="339" r:id="rId34"/>
    <p:sldId id="310" r:id="rId35"/>
  </p:sldIdLst>
  <p:sldSz cx="9144000" cy="6858000" type="screen4x3"/>
  <p:notesSz cx="6805613" cy="99441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19" autoAdjust="0"/>
  </p:normalViewPr>
  <p:slideViewPr>
    <p:cSldViewPr>
      <p:cViewPr varScale="1">
        <p:scale>
          <a:sx n="85" d="100"/>
          <a:sy n="85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F735645-EA3B-4115-82B1-210F420E76C9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819E95A-F3EC-4A59-AD07-D0A7723A1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778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1AA5A24-F181-45A3-B88D-F21B59D28F53}" type="datetimeFigureOut">
              <a:rPr lang="it-IT" smtClean="0"/>
              <a:pPr/>
              <a:t>20/10/2016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983CDA5-914E-472A-A90F-38157AB472D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13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CDA5-914E-472A-A90F-38157AB472D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080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CDA5-914E-472A-A90F-38157AB472D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22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CDA5-914E-472A-A90F-38157AB472D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72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CDA5-914E-472A-A90F-38157AB472D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40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CDA5-914E-472A-A90F-38157AB472D2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607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CDA5-914E-472A-A90F-38157AB472D2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81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786058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85752"/>
          </a:xfrm>
        </p:spPr>
        <p:txBody>
          <a:bodyPr/>
          <a:lstStyle/>
          <a:p>
            <a:fld id="{CA111E39-B410-444D-8465-F71408B66597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85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85752"/>
          </a:xfrm>
        </p:spPr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BB08-2461-4D66-A753-B7ECC14068CD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176E-95F7-4B96-AB86-40881478A87A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214842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09574" y="6572272"/>
            <a:ext cx="2133600" cy="285752"/>
          </a:xfrm>
        </p:spPr>
        <p:txBody>
          <a:bodyPr/>
          <a:lstStyle/>
          <a:p>
            <a:fld id="{1311C151-5553-4959-A318-EB1B903C2519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96118" y="6572272"/>
            <a:ext cx="2133600" cy="285752"/>
          </a:xfrm>
        </p:spPr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fld id="{36F11742-7DFD-4D5B-8D63-F008A21956B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1875-A33B-4962-A0D6-0241528E2417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29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29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4623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263794"/>
            <a:ext cx="4040188" cy="34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4623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263794"/>
            <a:ext cx="4041775" cy="34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572272"/>
            <a:ext cx="2133600" cy="285752"/>
          </a:xfrm>
        </p:spPr>
        <p:txBody>
          <a:bodyPr/>
          <a:lstStyle/>
          <a:p>
            <a:fld id="{9D4E69E4-37CC-4626-B138-034C3D937857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724680" y="6572272"/>
            <a:ext cx="2133600" cy="285752"/>
          </a:xfrm>
        </p:spPr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572272"/>
            <a:ext cx="2133600" cy="285752"/>
          </a:xfrm>
        </p:spPr>
        <p:txBody>
          <a:bodyPr/>
          <a:lstStyle/>
          <a:p>
            <a:fld id="{CA6BDF55-B3A5-4233-AD50-62164F46984E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724680" y="6572272"/>
            <a:ext cx="2133600" cy="285752"/>
          </a:xfrm>
        </p:spPr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572272"/>
            <a:ext cx="2133600" cy="285752"/>
          </a:xfrm>
        </p:spPr>
        <p:txBody>
          <a:bodyPr/>
          <a:lstStyle/>
          <a:p>
            <a:fld id="{364F9CEE-8DBA-40AF-8917-2C242999B98A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24680" y="6572272"/>
            <a:ext cx="2133600" cy="285752"/>
          </a:xfrm>
        </p:spPr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5151-494B-40F2-A621-5A7DAE84865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D2ED-C33B-4597-8799-7528F2805E1B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57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9574" y="6572272"/>
            <a:ext cx="2133600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DB6E-F186-4E06-9333-2A51C7782A35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796118" y="6572272"/>
            <a:ext cx="2133600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FF0000"/>
                </a:solidFill>
              </a:defRPr>
            </a:lvl1pPr>
          </a:lstStyle>
          <a:p>
            <a:fld id="{36F11742-7DFD-4D5B-8D63-F008A21956B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1898653"/>
          </a:xfrm>
        </p:spPr>
        <p:txBody>
          <a:bodyPr>
            <a:normAutofit/>
          </a:bodyPr>
          <a:lstStyle/>
          <a:p>
            <a:r>
              <a:rPr lang="it-IT" sz="4900" b="1" dirty="0">
                <a:solidFill>
                  <a:schemeClr val="bg1"/>
                </a:solidFill>
              </a:rPr>
              <a:t>PERSONAL BRANDING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Gilberto Del Pizzo</a:t>
            </a:r>
          </a:p>
          <a:p>
            <a:r>
              <a:rPr lang="it-IT" sz="2800" b="1" dirty="0">
                <a:solidFill>
                  <a:schemeClr val="bg1"/>
                </a:solidFill>
              </a:rPr>
              <a:t>Creative </a:t>
            </a:r>
            <a:r>
              <a:rPr lang="it-IT" sz="2800" b="1" dirty="0" err="1">
                <a:solidFill>
                  <a:schemeClr val="bg1"/>
                </a:solidFill>
              </a:rPr>
              <a:t>Strategies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Se mancano le competenze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Se però poi, a fronte del posizionamento, </a:t>
            </a:r>
            <a:r>
              <a:rPr lang="it-IT" b="1" dirty="0"/>
              <a:t>non c’è la competenza</a:t>
            </a:r>
            <a:r>
              <a:rPr lang="it-IT" dirty="0"/>
              <a:t> il tuo Brand non resterà forte a lungo, anzi gli utenti tramite i Social Media decreteranno la tua sconfitta professionale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3559945" cy="2664296"/>
          </a:xfrm>
        </p:spPr>
      </p:pic>
    </p:spTree>
    <p:extLst>
      <p:ext uri="{BB962C8B-B14F-4D97-AF65-F5344CB8AC3E}">
        <p14:creationId xmlns:p14="http://schemas.microsoft.com/office/powerpoint/2010/main" val="334024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Fatti trovare !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Quando qualcuno ha un determinato problema e tu sei in grado di risolverlo allora questa persona dovrebbe pensare subito a te!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98923"/>
            <a:ext cx="4038600" cy="3731666"/>
          </a:xfrm>
        </p:spPr>
      </p:pic>
    </p:spTree>
    <p:extLst>
      <p:ext uri="{BB962C8B-B14F-4D97-AF65-F5344CB8AC3E}">
        <p14:creationId xmlns:p14="http://schemas.microsoft.com/office/powerpoint/2010/main" val="211801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Sviluppo del Business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Gli incontri avvengono prima fra </a:t>
            </a:r>
            <a:r>
              <a:rPr lang="it-IT" b="1" dirty="0"/>
              <a:t>Persone</a:t>
            </a:r>
            <a:r>
              <a:rPr lang="it-IT" dirty="0"/>
              <a:t> e poi fra Aziende</a:t>
            </a:r>
          </a:p>
          <a:p>
            <a:r>
              <a:rPr lang="it-IT" dirty="0"/>
              <a:t>Molto spesso il primo incontro con il tuo Brand avviene in </a:t>
            </a:r>
            <a:r>
              <a:rPr lang="it-IT" b="1" dirty="0"/>
              <a:t>maniera digitale</a:t>
            </a:r>
          </a:p>
          <a:p>
            <a:r>
              <a:rPr lang="it-IT" dirty="0"/>
              <a:t>Il Business poi si definisce con </a:t>
            </a:r>
            <a:r>
              <a:rPr lang="it-IT" b="1" dirty="0"/>
              <a:t>strette di mano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72" y="1783556"/>
            <a:ext cx="3115056" cy="3962400"/>
          </a:xfrm>
        </p:spPr>
      </p:pic>
    </p:spTree>
    <p:extLst>
      <p:ext uri="{BB962C8B-B14F-4D97-AF65-F5344CB8AC3E}">
        <p14:creationId xmlns:p14="http://schemas.microsoft.com/office/powerpoint/2010/main" val="182799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Non dimenticare 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</a:t>
            </a:r>
            <a:r>
              <a:rPr lang="it-IT" b="1" dirty="0"/>
              <a:t>visibilità</a:t>
            </a:r>
            <a:r>
              <a:rPr lang="it-IT" dirty="0"/>
              <a:t> è il modo per fare entrare i clienti dalla porta, la </a:t>
            </a:r>
            <a:r>
              <a:rPr lang="it-IT" b="1" dirty="0"/>
              <a:t>competenza</a:t>
            </a:r>
            <a:r>
              <a:rPr lang="it-IT" dirty="0"/>
              <a:t> è il modo per farli rimanere con te</a:t>
            </a:r>
          </a:p>
          <a:p>
            <a:r>
              <a:rPr lang="it-IT" dirty="0"/>
              <a:t>Quello che ti </a:t>
            </a:r>
            <a:r>
              <a:rPr lang="it-IT" b="1" dirty="0"/>
              <a:t>rende unico</a:t>
            </a:r>
            <a:r>
              <a:rPr lang="it-IT" dirty="0"/>
              <a:t> è la chiave per la tua affermazione e il tuo successo</a:t>
            </a:r>
          </a:p>
          <a:p>
            <a:endParaRPr lang="it-IT" b="1" dirty="0"/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829"/>
            <a:ext cx="4038600" cy="2495854"/>
          </a:xfrm>
        </p:spPr>
      </p:pic>
    </p:spTree>
    <p:extLst>
      <p:ext uri="{BB962C8B-B14F-4D97-AF65-F5344CB8AC3E}">
        <p14:creationId xmlns:p14="http://schemas.microsoft.com/office/powerpoint/2010/main" val="175732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Linkedin</a:t>
            </a:r>
            <a:r>
              <a:rPr lang="it-IT" b="1" dirty="0">
                <a:solidFill>
                  <a:srgbClr val="FF0000"/>
                </a:solidFill>
              </a:rPr>
              <a:t> soluzione primaria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Linkedin</a:t>
            </a:r>
            <a:r>
              <a:rPr lang="it-IT" dirty="0"/>
              <a:t> è un Social B2B che permette di:</a:t>
            </a:r>
          </a:p>
          <a:p>
            <a:r>
              <a:rPr lang="it-IT" b="1" dirty="0"/>
              <a:t>Entrare</a:t>
            </a:r>
            <a:r>
              <a:rPr lang="it-IT" dirty="0"/>
              <a:t> nel mondo del lavoro</a:t>
            </a:r>
          </a:p>
          <a:p>
            <a:r>
              <a:rPr lang="it-IT" b="1" dirty="0"/>
              <a:t>Migliorare</a:t>
            </a:r>
            <a:r>
              <a:rPr lang="it-IT" dirty="0"/>
              <a:t> la propria posizione lavorativa</a:t>
            </a:r>
          </a:p>
          <a:p>
            <a:r>
              <a:rPr lang="it-IT" b="1" dirty="0"/>
              <a:t>Incrementare</a:t>
            </a:r>
            <a:r>
              <a:rPr lang="it-IT" dirty="0"/>
              <a:t> la propria visibilità</a:t>
            </a:r>
          </a:p>
          <a:p>
            <a:endParaRPr lang="it-IT" b="1" dirty="0"/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58291"/>
            <a:ext cx="4038600" cy="2212931"/>
          </a:xfrm>
        </p:spPr>
      </p:pic>
    </p:spTree>
    <p:extLst>
      <p:ext uri="{BB962C8B-B14F-4D97-AF65-F5344CB8AC3E}">
        <p14:creationId xmlns:p14="http://schemas.microsoft.com/office/powerpoint/2010/main" val="1972460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Perché </a:t>
            </a:r>
            <a:r>
              <a:rPr lang="it-IT" b="1" dirty="0" err="1">
                <a:solidFill>
                  <a:srgbClr val="FF0000"/>
                </a:solidFill>
              </a:rPr>
              <a:t>Linkedin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Diversamente da </a:t>
            </a:r>
            <a:r>
              <a:rPr lang="it-IT" dirty="0" err="1"/>
              <a:t>Facebook</a:t>
            </a:r>
            <a:r>
              <a:rPr lang="it-IT" dirty="0"/>
              <a:t>, il Social più diffuso sul pianeta, </a:t>
            </a:r>
            <a:r>
              <a:rPr lang="it-IT" b="1" dirty="0" err="1"/>
              <a:t>Linkedin</a:t>
            </a:r>
            <a:r>
              <a:rPr lang="it-IT" dirty="0"/>
              <a:t> è un Social dedicato alle sole</a:t>
            </a:r>
            <a:r>
              <a:rPr lang="it-IT" b="1" dirty="0"/>
              <a:t> relazioni di business </a:t>
            </a:r>
            <a:r>
              <a:rPr lang="it-IT" dirty="0"/>
              <a:t>per cui qui si parlerà solo di argomenti inerenti al proprio lavoro</a:t>
            </a:r>
          </a:p>
          <a:p>
            <a:endParaRPr lang="it-IT" b="1" dirty="0"/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8147"/>
            <a:ext cx="4038600" cy="3623061"/>
          </a:xfrm>
        </p:spPr>
      </p:pic>
    </p:spTree>
    <p:extLst>
      <p:ext uri="{BB962C8B-B14F-4D97-AF65-F5344CB8AC3E}">
        <p14:creationId xmlns:p14="http://schemas.microsoft.com/office/powerpoint/2010/main" val="1566052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Curriculum Vitae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Da qualche anno i Responsabili Risorse Umane ed i Cacciatori di Teste analizzano i Social per verificare </a:t>
            </a:r>
            <a:r>
              <a:rPr lang="it-IT" b="1" dirty="0"/>
              <a:t>chi sia realmente </a:t>
            </a:r>
            <a:r>
              <a:rPr lang="it-IT" dirty="0"/>
              <a:t>il potenziale candidato ad un posto di lavoro</a:t>
            </a:r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92221"/>
            <a:ext cx="4038600" cy="2945071"/>
          </a:xfrm>
        </p:spPr>
      </p:pic>
    </p:spTree>
    <p:extLst>
      <p:ext uri="{BB962C8B-B14F-4D97-AF65-F5344CB8AC3E}">
        <p14:creationId xmlns:p14="http://schemas.microsoft.com/office/powerpoint/2010/main" val="1940347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Aprire un Account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Per aprire un account </a:t>
            </a:r>
            <a:r>
              <a:rPr lang="it-IT" dirty="0" err="1"/>
              <a:t>Linkedin</a:t>
            </a:r>
            <a:r>
              <a:rPr lang="it-IT" dirty="0"/>
              <a:t> basta possedere un indirizzo E-mail.</a:t>
            </a:r>
          </a:p>
          <a:p>
            <a:pPr marL="0" indent="0">
              <a:buNone/>
            </a:pPr>
            <a:r>
              <a:rPr lang="it-IT" dirty="0"/>
              <a:t>Qui, contrariamente ad altri Social, è necessario che le informazioni siano vere: </a:t>
            </a:r>
            <a:r>
              <a:rPr lang="it-IT" b="1" dirty="0"/>
              <a:t>stiamo cercando lavoro!</a:t>
            </a:r>
          </a:p>
          <a:p>
            <a:endParaRPr lang="it-IT" b="1" dirty="0"/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8556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158958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Dati primari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Quindi vanno inseriti </a:t>
            </a:r>
            <a:r>
              <a:rPr lang="it-IT" b="1" dirty="0"/>
              <a:t>Nome e Cognome</a:t>
            </a:r>
            <a:r>
              <a:rPr lang="it-IT" dirty="0"/>
              <a:t>, la </a:t>
            </a:r>
            <a:r>
              <a:rPr lang="it-IT" b="1" dirty="0"/>
              <a:t>Città di residenza</a:t>
            </a:r>
            <a:r>
              <a:rPr lang="it-IT" dirty="0"/>
              <a:t> tramite un elenco pilotato, il </a:t>
            </a:r>
            <a:r>
              <a:rPr lang="it-IT" b="1" dirty="0"/>
              <a:t>settore</a:t>
            </a:r>
            <a:r>
              <a:rPr lang="it-IT" dirty="0"/>
              <a:t> e quindi una primaria descrizione della tua </a:t>
            </a:r>
            <a:r>
              <a:rPr lang="it-IT" b="1" dirty="0"/>
              <a:t>qualifica</a:t>
            </a:r>
            <a:r>
              <a:rPr lang="it-IT" dirty="0"/>
              <a:t> che potrà essere vista dalle persone interessante senza entrare sul profilo</a:t>
            </a:r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8556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75857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L’importanza della Foto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Quindi </a:t>
            </a:r>
            <a:r>
              <a:rPr lang="it-IT" dirty="0" err="1"/>
              <a:t>Linkedin</a:t>
            </a:r>
            <a:r>
              <a:rPr lang="it-IT" dirty="0"/>
              <a:t> prevede l’inserimento di una </a:t>
            </a:r>
            <a:r>
              <a:rPr lang="it-IT" b="1" dirty="0"/>
              <a:t>fotografia</a:t>
            </a:r>
            <a:r>
              <a:rPr lang="it-IT" dirty="0"/>
              <a:t> che è un elemento molto importante. </a:t>
            </a:r>
          </a:p>
          <a:p>
            <a:pPr marL="0" indent="0">
              <a:buNone/>
            </a:pPr>
            <a:r>
              <a:rPr lang="it-IT" dirty="0"/>
              <a:t>L’immagine deve essere in primo piano, sorridente, con lo sguardo rivolto alla camera di ripresa.</a:t>
            </a:r>
          </a:p>
          <a:p>
            <a:endParaRPr lang="it-IT" b="1" dirty="0"/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9265"/>
            <a:ext cx="4038600" cy="2690982"/>
          </a:xfrm>
        </p:spPr>
      </p:pic>
    </p:spTree>
    <p:extLst>
      <p:ext uri="{BB962C8B-B14F-4D97-AF65-F5344CB8AC3E}">
        <p14:creationId xmlns:p14="http://schemas.microsoft.com/office/powerpoint/2010/main" val="402872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Il Brand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pPr marL="0" indent="0">
              <a:buNone/>
            </a:pPr>
            <a:r>
              <a:rPr lang="it-IT" dirty="0"/>
              <a:t>Un Brand è molto più di un nome o di un logo: è una </a:t>
            </a:r>
            <a:r>
              <a:rPr lang="it-IT" b="1" dirty="0"/>
              <a:t>promessa</a:t>
            </a:r>
            <a:r>
              <a:rPr lang="it-IT" dirty="0"/>
              <a:t> ed un </a:t>
            </a:r>
            <a:r>
              <a:rPr lang="it-IT" b="1" dirty="0"/>
              <a:t>contratto</a:t>
            </a:r>
            <a:r>
              <a:rPr lang="it-IT" dirty="0"/>
              <a:t> con ogni cliente con il quale hai a che fare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(Richard Branson fondatore della Virgin)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32" y="2115840"/>
            <a:ext cx="3329384" cy="3329384"/>
          </a:xfrm>
        </p:spPr>
      </p:pic>
    </p:spTree>
    <p:extLst>
      <p:ext uri="{BB962C8B-B14F-4D97-AF65-F5344CB8AC3E}">
        <p14:creationId xmlns:p14="http://schemas.microsoft.com/office/powerpoint/2010/main" val="1216932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Completare il profilo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In successione quindi </a:t>
            </a:r>
            <a:r>
              <a:rPr lang="it-IT" dirty="0" err="1"/>
              <a:t>Linkedin</a:t>
            </a:r>
            <a:r>
              <a:rPr lang="it-IT" dirty="0"/>
              <a:t> proporrà di popolare sezioni quali Esperienza, Volontario, Progetti, Lingue, Riconoscimenti e Premi, Formazione, Certificazioni, Ulteriori Informazioni, Pubblicazioni etc.</a:t>
            </a:r>
          </a:p>
          <a:p>
            <a:endParaRPr lang="it-IT" b="1" dirty="0"/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66" y="1600201"/>
            <a:ext cx="3710668" cy="4061048"/>
          </a:xfrm>
        </p:spPr>
      </p:pic>
    </p:spTree>
    <p:extLst>
      <p:ext uri="{BB962C8B-B14F-4D97-AF65-F5344CB8AC3E}">
        <p14:creationId xmlns:p14="http://schemas.microsoft.com/office/powerpoint/2010/main" val="633961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Le competenze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Sono, con tutta probabilità, una delle parti più importanti dl profilo.</a:t>
            </a:r>
          </a:p>
          <a:p>
            <a:pPr marL="0" indent="0">
              <a:buNone/>
            </a:pPr>
            <a:r>
              <a:rPr lang="it-IT" dirty="0"/>
              <a:t>Qui altre persone che hanno lavorato con voi e che </a:t>
            </a:r>
            <a:r>
              <a:rPr lang="it-IT" b="1" dirty="0"/>
              <a:t>apprezzano il modo con cui operate </a:t>
            </a:r>
            <a:r>
              <a:rPr lang="it-IT" dirty="0"/>
              <a:t>vi danno una valutazione positiva essenziale per l’esterno</a:t>
            </a:r>
          </a:p>
          <a:p>
            <a:endParaRPr lang="it-IT" b="1" dirty="0"/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8840"/>
            <a:ext cx="4223780" cy="3240360"/>
          </a:xfrm>
        </p:spPr>
      </p:pic>
    </p:spTree>
    <p:extLst>
      <p:ext uri="{BB962C8B-B14F-4D97-AF65-F5344CB8AC3E}">
        <p14:creationId xmlns:p14="http://schemas.microsoft.com/office/powerpoint/2010/main" val="2091619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Rendere onore al Collegamento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Linkedin</a:t>
            </a:r>
            <a:r>
              <a:rPr lang="it-IT" dirty="0"/>
              <a:t> da un po’ di tempo vi propone di votare le </a:t>
            </a:r>
            <a:r>
              <a:rPr lang="it-IT" b="1" dirty="0"/>
              <a:t>competenze</a:t>
            </a:r>
            <a:r>
              <a:rPr lang="it-IT" dirty="0"/>
              <a:t> di vostri Collegamenti.</a:t>
            </a:r>
          </a:p>
          <a:p>
            <a:pPr marL="0" indent="0">
              <a:buNone/>
            </a:pPr>
            <a:r>
              <a:rPr lang="it-IT" dirty="0"/>
              <a:t>Siate sinceri e votate le </a:t>
            </a:r>
            <a:r>
              <a:rPr lang="it-IT" b="1" dirty="0"/>
              <a:t>reali competenze </a:t>
            </a:r>
            <a:r>
              <a:rPr lang="it-IT" dirty="0"/>
              <a:t>e rifiutate categoricamente scambi di votazioni senza conoscere le persone</a:t>
            </a:r>
          </a:p>
          <a:p>
            <a:endParaRPr lang="it-IT" b="1" dirty="0"/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60848"/>
            <a:ext cx="3940002" cy="2952328"/>
          </a:xfrm>
        </p:spPr>
      </p:pic>
    </p:spTree>
    <p:extLst>
      <p:ext uri="{BB962C8B-B14F-4D97-AF65-F5344CB8AC3E}">
        <p14:creationId xmlns:p14="http://schemas.microsoft.com/office/powerpoint/2010/main" val="2976791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Linkedin</a:t>
            </a:r>
            <a:r>
              <a:rPr lang="it-IT" b="1" dirty="0">
                <a:solidFill>
                  <a:srgbClr val="FF0000"/>
                </a:solidFill>
              </a:rPr>
              <a:t> Netiquette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 contatti non sono Amici ma Collegamenti</a:t>
            </a:r>
          </a:p>
          <a:p>
            <a:r>
              <a:rPr lang="it-IT" dirty="0"/>
              <a:t>Su </a:t>
            </a:r>
            <a:r>
              <a:rPr lang="it-IT" dirty="0" err="1"/>
              <a:t>Linkedin</a:t>
            </a:r>
            <a:r>
              <a:rPr lang="it-IT" dirty="0"/>
              <a:t> non si parla di tempo e vacanze</a:t>
            </a:r>
          </a:p>
          <a:p>
            <a:r>
              <a:rPr lang="it-IT" dirty="0"/>
              <a:t>Non si pubblicano foto non coerenti con il lavoro e la professione</a:t>
            </a:r>
          </a:p>
          <a:p>
            <a:r>
              <a:rPr lang="it-IT" dirty="0"/>
              <a:t>Non si aggiungono collegamenti a caso</a:t>
            </a:r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7565"/>
            <a:ext cx="4038600" cy="2314383"/>
          </a:xfrm>
        </p:spPr>
      </p:pic>
    </p:spTree>
    <p:extLst>
      <p:ext uri="{BB962C8B-B14F-4D97-AF65-F5344CB8AC3E}">
        <p14:creationId xmlns:p14="http://schemas.microsoft.com/office/powerpoint/2010/main" val="3229259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Il primo approccio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Creato un profilo di massima </a:t>
            </a:r>
            <a:r>
              <a:rPr lang="it-IT" i="1" dirty="0"/>
              <a:t>coerenza</a:t>
            </a:r>
            <a:r>
              <a:rPr lang="it-IT" dirty="0"/>
              <a:t> e </a:t>
            </a:r>
            <a:r>
              <a:rPr lang="it-IT" i="1" dirty="0"/>
              <a:t>visibilità</a:t>
            </a:r>
            <a:r>
              <a:rPr lang="it-IT" dirty="0"/>
              <a:t> è necessario iniziare a definire </a:t>
            </a:r>
            <a:r>
              <a:rPr lang="it-IT" b="1" dirty="0"/>
              <a:t>chi</a:t>
            </a:r>
            <a:r>
              <a:rPr lang="it-IT" dirty="0"/>
              <a:t> vogliamo contattare e </a:t>
            </a:r>
            <a:r>
              <a:rPr lang="it-IT" b="1" dirty="0"/>
              <a:t>perché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Noi dovremmo pensare a che </a:t>
            </a:r>
            <a:r>
              <a:rPr lang="it-IT" b="1" dirty="0"/>
              <a:t>valore aggiunto </a:t>
            </a:r>
            <a:r>
              <a:rPr lang="it-IT" dirty="0"/>
              <a:t>possiamo dare a chi contattiamo</a:t>
            </a:r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74" y="2636158"/>
            <a:ext cx="4038600" cy="2257216"/>
          </a:xfrm>
        </p:spPr>
      </p:pic>
    </p:spTree>
    <p:extLst>
      <p:ext uri="{BB962C8B-B14F-4D97-AF65-F5344CB8AC3E}">
        <p14:creationId xmlns:p14="http://schemas.microsoft.com/office/powerpoint/2010/main" val="1245594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Primi collegamenti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Linkedin</a:t>
            </a:r>
            <a:r>
              <a:rPr lang="it-IT" dirty="0"/>
              <a:t>, rispetto alla tua residenza e alla tua professione inizia ad indicarti, nella sezione «Persone che potresti conoscere» alcuni potenziali collegamenti proponendoti la loro scheda</a:t>
            </a:r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26" y="1612281"/>
            <a:ext cx="3456384" cy="3968278"/>
          </a:xfrm>
        </p:spPr>
      </p:pic>
    </p:spTree>
    <p:extLst>
      <p:ext uri="{BB962C8B-B14F-4D97-AF65-F5344CB8AC3E}">
        <p14:creationId xmlns:p14="http://schemas.microsoft.com/office/powerpoint/2010/main" val="3060772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Come collegarsi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Non</a:t>
            </a:r>
            <a:r>
              <a:rPr lang="it-IT" dirty="0"/>
              <a:t> premere mai </a:t>
            </a:r>
            <a:r>
              <a:rPr lang="it-IT" u="sng" dirty="0"/>
              <a:t>Collegati</a:t>
            </a:r>
            <a:r>
              <a:rPr lang="it-IT" dirty="0"/>
              <a:t> sul primo profilo.</a:t>
            </a:r>
          </a:p>
          <a:p>
            <a:pPr marL="0" indent="0">
              <a:buNone/>
            </a:pPr>
            <a:r>
              <a:rPr lang="it-IT" dirty="0"/>
              <a:t>Entra sul dettaglio del professionista e da qui premi su </a:t>
            </a:r>
            <a:r>
              <a:rPr lang="it-IT" b="1" dirty="0"/>
              <a:t>Collegati</a:t>
            </a:r>
            <a:r>
              <a:rPr lang="it-IT" dirty="0"/>
              <a:t> e scegli un </a:t>
            </a:r>
            <a:r>
              <a:rPr lang="it-IT" u="sng" dirty="0"/>
              <a:t>messaggio personalizzato </a:t>
            </a:r>
            <a:r>
              <a:rPr lang="it-IT" dirty="0"/>
              <a:t>per presentarti e giustificare la tua richiesta</a:t>
            </a:r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0132"/>
            <a:ext cx="4038600" cy="3569249"/>
          </a:xfrm>
        </p:spPr>
      </p:pic>
    </p:spTree>
    <p:extLst>
      <p:ext uri="{BB962C8B-B14F-4D97-AF65-F5344CB8AC3E}">
        <p14:creationId xmlns:p14="http://schemas.microsoft.com/office/powerpoint/2010/main" val="2590032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E se rispondono positivamente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Non</a:t>
            </a:r>
            <a:r>
              <a:rPr lang="it-IT" dirty="0"/>
              <a:t> buttatevi a capofitto sul </a:t>
            </a:r>
            <a:r>
              <a:rPr lang="it-IT" dirty="0" err="1"/>
              <a:t>Prospect</a:t>
            </a:r>
            <a:r>
              <a:rPr lang="it-IT" dirty="0"/>
              <a:t>!</a:t>
            </a:r>
          </a:p>
          <a:p>
            <a:pPr marL="0" indent="0">
              <a:buNone/>
            </a:pPr>
            <a:r>
              <a:rPr lang="it-IT" dirty="0"/>
              <a:t>Iniziate a dialogare e dopo 2-3 messaggi proponetegli di incontrarlo per un incontro definito nell’impegno (</a:t>
            </a:r>
            <a:r>
              <a:rPr lang="it-IT" i="1" dirty="0"/>
              <a:t>non impegnativo</a:t>
            </a:r>
            <a:r>
              <a:rPr lang="it-IT" dirty="0"/>
              <a:t>) e nel tempo che gli porterete via (</a:t>
            </a:r>
            <a:r>
              <a:rPr lang="it-IT" i="1" dirty="0"/>
              <a:t>15 minuti</a:t>
            </a:r>
            <a:r>
              <a:rPr lang="it-IT" dirty="0"/>
              <a:t>)</a:t>
            </a:r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9697"/>
            <a:ext cx="4038600" cy="2270118"/>
          </a:xfrm>
        </p:spPr>
      </p:pic>
    </p:spTree>
    <p:extLst>
      <p:ext uri="{BB962C8B-B14F-4D97-AF65-F5344CB8AC3E}">
        <p14:creationId xmlns:p14="http://schemas.microsoft.com/office/powerpoint/2010/main" val="3656030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Gruppi di </a:t>
            </a:r>
            <a:r>
              <a:rPr lang="it-IT" b="1" dirty="0" err="1">
                <a:solidFill>
                  <a:srgbClr val="FF0000"/>
                </a:solidFill>
              </a:rPr>
              <a:t>Linkedin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Molto potenti per migliorare il vostro Personal </a:t>
            </a:r>
            <a:r>
              <a:rPr lang="it-IT" dirty="0" err="1"/>
              <a:t>Branding</a:t>
            </a:r>
            <a:r>
              <a:rPr lang="it-IT" dirty="0"/>
              <a:t> sono i Gruppi, suddivisi per tematica, dove potrete </a:t>
            </a:r>
            <a:r>
              <a:rPr lang="it-IT" b="1" dirty="0"/>
              <a:t>ascoltare</a:t>
            </a:r>
            <a:r>
              <a:rPr lang="it-IT" dirty="0"/>
              <a:t>, </a:t>
            </a:r>
            <a:r>
              <a:rPr lang="it-IT" b="1" dirty="0"/>
              <a:t>commentare</a:t>
            </a:r>
            <a:r>
              <a:rPr lang="it-IT" dirty="0"/>
              <a:t>, </a:t>
            </a:r>
            <a:r>
              <a:rPr lang="it-IT" b="1" dirty="0"/>
              <a:t>proporre</a:t>
            </a:r>
            <a:r>
              <a:rPr lang="it-IT" dirty="0"/>
              <a:t> e, in ogni caso, </a:t>
            </a:r>
            <a:r>
              <a:rPr lang="it-IT" u="sng" dirty="0"/>
              <a:t>posizionare la vostra professionalità</a:t>
            </a:r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3898776" cy="2376264"/>
          </a:xfrm>
        </p:spPr>
      </p:pic>
    </p:spTree>
    <p:extLst>
      <p:ext uri="{BB962C8B-B14F-4D97-AF65-F5344CB8AC3E}">
        <p14:creationId xmlns:p14="http://schemas.microsoft.com/office/powerpoint/2010/main" val="47553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Slideshare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err="1"/>
              <a:t>Slideshare</a:t>
            </a:r>
            <a:r>
              <a:rPr lang="it-IT" dirty="0"/>
              <a:t>, da due anni di proprietà di </a:t>
            </a:r>
            <a:r>
              <a:rPr lang="it-IT" dirty="0" err="1"/>
              <a:t>Linkedin</a:t>
            </a:r>
            <a:r>
              <a:rPr lang="it-IT" dirty="0"/>
              <a:t>, è uno strumento di </a:t>
            </a:r>
            <a:r>
              <a:rPr lang="it-IT" u="sng" dirty="0"/>
              <a:t>pubblicazione e diffusione </a:t>
            </a:r>
            <a:r>
              <a:rPr lang="it-IT" dirty="0"/>
              <a:t>online di contenuti in formato PDF o PPT.</a:t>
            </a:r>
          </a:p>
          <a:p>
            <a:pPr marL="0" indent="0">
              <a:buNone/>
            </a:pPr>
            <a:r>
              <a:rPr lang="it-IT" dirty="0"/>
              <a:t>Questi contenuti possono essere </a:t>
            </a:r>
            <a:r>
              <a:rPr lang="it-IT" b="1" dirty="0"/>
              <a:t>collegati a </a:t>
            </a:r>
            <a:r>
              <a:rPr lang="it-IT" b="1" dirty="0" err="1"/>
              <a:t>Linkedin</a:t>
            </a:r>
            <a:r>
              <a:rPr lang="it-IT" b="1" dirty="0"/>
              <a:t> </a:t>
            </a:r>
            <a:r>
              <a:rPr lang="it-IT" dirty="0"/>
              <a:t>dando evidenza di vostri lavori </a:t>
            </a:r>
            <a:endParaRPr lang="it-IT" u="sng" dirty="0"/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45456"/>
            <a:ext cx="4038600" cy="3915792"/>
          </a:xfrm>
        </p:spPr>
      </p:pic>
    </p:spTree>
    <p:extLst>
      <p:ext uri="{BB962C8B-B14F-4D97-AF65-F5344CB8AC3E}">
        <p14:creationId xmlns:p14="http://schemas.microsoft.com/office/powerpoint/2010/main" val="227181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Cos’è un Brand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pPr marL="0" indent="0">
              <a:buNone/>
            </a:pPr>
            <a:r>
              <a:rPr lang="it-IT" dirty="0"/>
              <a:t>E’ tutto quello che le persone, </a:t>
            </a:r>
            <a:r>
              <a:rPr lang="it-IT" i="1" dirty="0"/>
              <a:t>quando ti incontrano, </a:t>
            </a:r>
            <a:r>
              <a:rPr lang="it-IT" dirty="0"/>
              <a:t>dicono e pensano su di te e sul tuo lavoro e tutto quello che, </a:t>
            </a:r>
            <a:r>
              <a:rPr lang="it-IT" i="1" dirty="0"/>
              <a:t>quando te ne vai</a:t>
            </a:r>
            <a:r>
              <a:rPr lang="it-IT" dirty="0"/>
              <a:t>, continuano a commentare</a:t>
            </a:r>
            <a:endParaRPr lang="it-IT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39620"/>
            <a:ext cx="4038600" cy="3650273"/>
          </a:xfrm>
        </p:spPr>
      </p:pic>
    </p:spTree>
    <p:extLst>
      <p:ext uri="{BB962C8B-B14F-4D97-AF65-F5344CB8AC3E}">
        <p14:creationId xmlns:p14="http://schemas.microsoft.com/office/powerpoint/2010/main" val="169249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Pulse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 err="1"/>
              <a:t>Pulse</a:t>
            </a:r>
            <a:r>
              <a:rPr lang="it-IT" b="1" dirty="0"/>
              <a:t> </a:t>
            </a:r>
            <a:r>
              <a:rPr lang="it-IT" dirty="0"/>
              <a:t>è un recente strumento di </a:t>
            </a:r>
            <a:r>
              <a:rPr lang="it-IT" dirty="0" err="1"/>
              <a:t>Linkedin</a:t>
            </a:r>
            <a:r>
              <a:rPr lang="it-IT" dirty="0"/>
              <a:t> che permette di scrivere delle notizie a favore di tutta la </a:t>
            </a:r>
            <a:r>
              <a:rPr lang="it-IT" dirty="0" err="1"/>
              <a:t>Linkedin</a:t>
            </a:r>
            <a:r>
              <a:rPr lang="it-IT" dirty="0"/>
              <a:t> Community (e non solo a favore di vostri collegamenti)</a:t>
            </a:r>
            <a:endParaRPr lang="it-IT" u="sng" dirty="0"/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92896"/>
            <a:ext cx="4038600" cy="2334831"/>
          </a:xfrm>
        </p:spPr>
      </p:pic>
    </p:spTree>
    <p:extLst>
      <p:ext uri="{BB962C8B-B14F-4D97-AF65-F5344CB8AC3E}">
        <p14:creationId xmlns:p14="http://schemas.microsoft.com/office/powerpoint/2010/main" val="3985550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Per concludere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dirty="0"/>
              <a:t>Ricorda sempre che se </a:t>
            </a:r>
            <a:r>
              <a:rPr lang="it-IT" dirty="0" err="1"/>
              <a:t>se</a:t>
            </a:r>
            <a:r>
              <a:rPr lang="it-IT" dirty="0"/>
              <a:t> vuoi emergere nella tua professione dvi curarti non del cosa fai ma, soprattutto, del </a:t>
            </a:r>
            <a:r>
              <a:rPr lang="it-IT" b="1" dirty="0"/>
              <a:t>COME</a:t>
            </a:r>
            <a:r>
              <a:rPr lang="it-IT" dirty="0"/>
              <a:t> lo fai.</a:t>
            </a:r>
          </a:p>
          <a:p>
            <a:pPr marL="0" indent="0">
              <a:buNone/>
            </a:pPr>
            <a:r>
              <a:rPr lang="it-IT" u="sng" dirty="0"/>
              <a:t>Questo fa la differenza! </a:t>
            </a:r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810000" cy="3733800"/>
          </a:xfrm>
        </p:spPr>
      </p:pic>
    </p:spTree>
    <p:extLst>
      <p:ext uri="{BB962C8B-B14F-4D97-AF65-F5344CB8AC3E}">
        <p14:creationId xmlns:p14="http://schemas.microsoft.com/office/powerpoint/2010/main" val="3212389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Se poi vuoi essere il migliore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dirty="0"/>
              <a:t>Leggiti il libro di </a:t>
            </a:r>
            <a:r>
              <a:rPr lang="it-IT" b="1" dirty="0"/>
              <a:t>Simon </a:t>
            </a:r>
            <a:r>
              <a:rPr lang="it-IT" b="1" dirty="0" err="1"/>
              <a:t>Sinek</a:t>
            </a:r>
            <a:r>
              <a:rPr lang="it-IT" dirty="0"/>
              <a:t> «Partire dal Perché» </a:t>
            </a:r>
            <a:r>
              <a:rPr lang="it-IT" sz="1800" dirty="0"/>
              <a:t>(</a:t>
            </a:r>
            <a:r>
              <a:rPr lang="it-IT" sz="1800" i="1" dirty="0"/>
              <a:t>edizioni Franco Angeli</a:t>
            </a:r>
            <a:r>
              <a:rPr lang="it-IT" sz="1800" dirty="0"/>
              <a:t>) </a:t>
            </a:r>
            <a:r>
              <a:rPr lang="it-IT" dirty="0"/>
              <a:t>e capirai come hanno fatto le migliori aziende al mondo ad avere successo.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000" dirty="0"/>
              <a:t>https://www.startwithwhy.com/</a:t>
            </a:r>
          </a:p>
          <a:p>
            <a:pPr marL="0" indent="0">
              <a:buNone/>
            </a:pPr>
            <a:endParaRPr lang="it-IT" u="sng" dirty="0"/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4074"/>
            <a:ext cx="4038600" cy="2681365"/>
          </a:xfrm>
        </p:spPr>
      </p:pic>
    </p:spTree>
    <p:extLst>
      <p:ext uri="{BB962C8B-B14F-4D97-AF65-F5344CB8AC3E}">
        <p14:creationId xmlns:p14="http://schemas.microsoft.com/office/powerpoint/2010/main" val="3359089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Le mie quattro 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>
                <a:solidFill>
                  <a:srgbClr val="0070C0"/>
                </a:solidFill>
              </a:rPr>
              <a:t>CONOSCENZA</a:t>
            </a:r>
          </a:p>
          <a:p>
            <a:pPr marL="0" indent="0" algn="ctr">
              <a:buNone/>
            </a:pPr>
            <a:r>
              <a:rPr lang="it-IT" sz="3200" b="1" dirty="0">
                <a:solidFill>
                  <a:srgbClr val="0070C0"/>
                </a:solidFill>
              </a:rPr>
              <a:t>CONDIVISA</a:t>
            </a:r>
          </a:p>
          <a:p>
            <a:pPr marL="0" indent="0" algn="ctr">
              <a:buNone/>
            </a:pPr>
            <a:r>
              <a:rPr lang="it-IT" sz="3200" b="1" dirty="0">
                <a:solidFill>
                  <a:srgbClr val="0070C0"/>
                </a:solidFill>
              </a:rPr>
              <a:t>=</a:t>
            </a:r>
          </a:p>
          <a:p>
            <a:pPr marL="0" indent="0" algn="ctr">
              <a:buNone/>
            </a:pPr>
            <a:r>
              <a:rPr lang="it-IT" sz="3200" b="1" dirty="0">
                <a:solidFill>
                  <a:srgbClr val="0070C0"/>
                </a:solidFill>
              </a:rPr>
              <a:t>CRESCITA</a:t>
            </a:r>
            <a:br>
              <a:rPr lang="it-IT" sz="3200" b="1" dirty="0">
                <a:solidFill>
                  <a:srgbClr val="0070C0"/>
                </a:solidFill>
              </a:rPr>
            </a:br>
            <a:r>
              <a:rPr lang="it-IT" sz="3200" b="1" dirty="0">
                <a:solidFill>
                  <a:srgbClr val="0070C0"/>
                </a:solidFill>
              </a:rPr>
              <a:t>COMUNE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0000"/>
                </a:solidFill>
              </a:rPr>
              <a:t>= </a:t>
            </a:r>
          </a:p>
          <a:p>
            <a:pPr marL="0" indent="0" algn="ctr">
              <a:buNone/>
            </a:pPr>
            <a:r>
              <a:rPr lang="it-IT" sz="3200" b="1" dirty="0">
                <a:solidFill>
                  <a:srgbClr val="FF0000"/>
                </a:solidFill>
              </a:rPr>
              <a:t>INNOVAZIONE</a:t>
            </a:r>
          </a:p>
          <a:p>
            <a:endParaRPr lang="it-IT" b="1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00201"/>
            <a:ext cx="3352807" cy="3763150"/>
          </a:xfrm>
        </p:spPr>
      </p:pic>
    </p:spTree>
    <p:extLst>
      <p:ext uri="{BB962C8B-B14F-4D97-AF65-F5344CB8AC3E}">
        <p14:creationId xmlns:p14="http://schemas.microsoft.com/office/powerpoint/2010/main" val="136939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rgbClr val="FFC000"/>
                </a:solidFill>
              </a:rPr>
              <a:t>Grazie per l’attenzione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400" b="1" dirty="0">
                <a:solidFill>
                  <a:srgbClr val="FFC000"/>
                </a:solidFill>
              </a:rPr>
              <a:t>Gilberto Del Pizzo</a:t>
            </a:r>
          </a:p>
          <a:p>
            <a:pPr marL="0" indent="0" algn="ctr">
              <a:buNone/>
            </a:pP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Digital Media </a:t>
            </a:r>
            <a:r>
              <a:rPr lang="it-IT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Strategies</a:t>
            </a:r>
            <a:endParaRPr lang="it-IT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r>
              <a:rPr lang="it-IT" sz="2400" b="1" dirty="0"/>
              <a:t>Tel. 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+39-331-6751859</a:t>
            </a:r>
          </a:p>
          <a:p>
            <a:pPr marL="0" indent="0" algn="ctr">
              <a:buNone/>
            </a:pPr>
            <a:r>
              <a:rPr lang="it-IT" sz="2400" b="1" dirty="0"/>
              <a:t>E-mail: 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gilberto@bottega-digitale.it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E4C4-D93F-42A6-BCA4-21EFC6611020}" type="datetime1">
              <a:rPr lang="it-IT" smtClean="0"/>
              <a:t>20/10/2016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34</a:t>
            </a:fld>
            <a:endParaRPr lang="it-IT"/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50" y="2060848"/>
            <a:ext cx="4038600" cy="323088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Del Pizzo Gilberto</a:t>
            </a:r>
          </a:p>
        </p:txBody>
      </p:sp>
    </p:spTree>
    <p:extLst>
      <p:ext uri="{BB962C8B-B14F-4D97-AF65-F5344CB8AC3E}">
        <p14:creationId xmlns:p14="http://schemas.microsoft.com/office/powerpoint/2010/main" val="212810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Personal </a:t>
            </a:r>
            <a:r>
              <a:rPr lang="it-IT" b="1" dirty="0" err="1">
                <a:solidFill>
                  <a:srgbClr val="FF0000"/>
                </a:solidFill>
              </a:rPr>
              <a:t>Branding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pPr marL="0" indent="0">
              <a:buNone/>
            </a:pPr>
            <a:r>
              <a:rPr lang="it-IT" dirty="0"/>
              <a:t>Fare Personal </a:t>
            </a:r>
            <a:r>
              <a:rPr lang="it-IT" dirty="0" err="1"/>
              <a:t>Branding</a:t>
            </a:r>
            <a:r>
              <a:rPr lang="it-IT" dirty="0"/>
              <a:t> è </a:t>
            </a:r>
            <a:r>
              <a:rPr lang="it-IT" b="1" dirty="0"/>
              <a:t>influenzare</a:t>
            </a:r>
            <a:r>
              <a:rPr lang="it-IT" dirty="0"/>
              <a:t> le persone rispetto alla percezione del tuo Brand.</a:t>
            </a:r>
          </a:p>
          <a:p>
            <a:pPr marL="0" indent="0">
              <a:buNone/>
            </a:pPr>
            <a:r>
              <a:rPr lang="it-IT" dirty="0"/>
              <a:t>E’ perciò </a:t>
            </a:r>
            <a:r>
              <a:rPr lang="it-IT" b="1" dirty="0"/>
              <a:t>l’arte di costruire </a:t>
            </a:r>
            <a:r>
              <a:rPr lang="it-IT" dirty="0"/>
              <a:t>il proprio Brand, la marca personale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45456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9067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Reputazione Online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La prima impressione conta moltissimo!</a:t>
            </a:r>
          </a:p>
          <a:p>
            <a:pPr marL="0" indent="0">
              <a:buNone/>
            </a:pPr>
            <a:r>
              <a:rPr lang="it-IT" dirty="0"/>
              <a:t>Sviluppare un Personal Brand significa non solo comunicare la propria professionalità e competenza ma anche lavorare in anticipo sulla completa </a:t>
            </a:r>
            <a:r>
              <a:rPr lang="it-IT" b="1" dirty="0"/>
              <a:t>reputazione online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50281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5645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Branding</a:t>
            </a:r>
            <a:r>
              <a:rPr lang="it-IT" b="1" dirty="0">
                <a:solidFill>
                  <a:srgbClr val="FF0000"/>
                </a:solidFill>
              </a:rPr>
              <a:t> e Social Media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pPr marL="0" indent="0">
              <a:buNone/>
            </a:pPr>
            <a:r>
              <a:rPr lang="it-IT" dirty="0"/>
              <a:t>Con un corretto utilizzo dei </a:t>
            </a:r>
            <a:r>
              <a:rPr lang="it-IT" b="1" dirty="0"/>
              <a:t>Social Media </a:t>
            </a:r>
            <a:r>
              <a:rPr lang="it-IT" dirty="0"/>
              <a:t>è possibile amplificare il posizionamento del tuo Brand grazie alla vastità di pubblico con cui ti sarà possibile dialogare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76264"/>
            <a:ext cx="4038600" cy="1776984"/>
          </a:xfrm>
        </p:spPr>
      </p:pic>
    </p:spTree>
    <p:extLst>
      <p:ext uri="{BB962C8B-B14F-4D97-AF65-F5344CB8AC3E}">
        <p14:creationId xmlns:p14="http://schemas.microsoft.com/office/powerpoint/2010/main" val="98046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Come posizionarsi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Individuare e definire i tuoi punti di forza:</a:t>
            </a:r>
          </a:p>
          <a:p>
            <a:pPr>
              <a:buFontTx/>
              <a:buChar char="-"/>
            </a:pPr>
            <a:r>
              <a:rPr lang="it-IT" b="1" dirty="0"/>
              <a:t>Cosa sai fare?</a:t>
            </a:r>
          </a:p>
          <a:p>
            <a:pPr>
              <a:buFontTx/>
              <a:buChar char="-"/>
            </a:pPr>
            <a:r>
              <a:rPr lang="it-IT" b="1" dirty="0"/>
              <a:t>Come lo sai fare?</a:t>
            </a:r>
          </a:p>
          <a:p>
            <a:pPr>
              <a:buFontTx/>
              <a:buChar char="-"/>
            </a:pPr>
            <a:r>
              <a:rPr lang="it-IT" b="1" dirty="0"/>
              <a:t>Perché sei migliore ?</a:t>
            </a:r>
          </a:p>
          <a:p>
            <a:pPr>
              <a:buFontTx/>
              <a:buChar char="-"/>
            </a:pPr>
            <a:r>
              <a:rPr lang="it-IT" b="1" dirty="0"/>
              <a:t>Che vantaggi dai ai tuoi clienti </a:t>
            </a:r>
            <a:r>
              <a:rPr lang="it-IT" sz="2400" b="1" dirty="0"/>
              <a:t>?</a:t>
            </a:r>
          </a:p>
          <a:p>
            <a:pPr>
              <a:buFontTx/>
              <a:buChar char="-"/>
            </a:pPr>
            <a:r>
              <a:rPr lang="it-IT" b="1" dirty="0"/>
              <a:t>Perché il tuo prezzo è quello giusto?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34" y="1500174"/>
            <a:ext cx="3312368" cy="4344089"/>
          </a:xfrm>
        </p:spPr>
      </p:pic>
    </p:spTree>
    <p:extLst>
      <p:ext uri="{BB962C8B-B14F-4D97-AF65-F5344CB8AC3E}">
        <p14:creationId xmlns:p14="http://schemas.microsoft.com/office/powerpoint/2010/main" val="208544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Crea il tuo Brand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Il tuo Brand in sintesi necessita che tu dia evidenza al </a:t>
            </a:r>
            <a:r>
              <a:rPr lang="it-IT" b="1" dirty="0"/>
              <a:t>Nome</a:t>
            </a:r>
            <a:r>
              <a:rPr lang="it-IT" dirty="0"/>
              <a:t>, alla tua </a:t>
            </a:r>
            <a:r>
              <a:rPr lang="it-IT" b="1" dirty="0"/>
              <a:t>Immagine</a:t>
            </a:r>
            <a:r>
              <a:rPr lang="it-IT" dirty="0"/>
              <a:t> e alla tua </a:t>
            </a:r>
            <a:r>
              <a:rPr lang="it-IT" b="1" dirty="0"/>
              <a:t>Storia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Per cui crea il tuo Network </a:t>
            </a:r>
            <a:r>
              <a:rPr lang="it-IT" u="sng" dirty="0"/>
              <a:t>ascoltando, conversando, commentando e condividendo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5857"/>
            <a:ext cx="4038600" cy="3117799"/>
          </a:xfrm>
        </p:spPr>
      </p:pic>
    </p:spTree>
    <p:extLst>
      <p:ext uri="{BB962C8B-B14F-4D97-AF65-F5344CB8AC3E}">
        <p14:creationId xmlns:p14="http://schemas.microsoft.com/office/powerpoint/2010/main" val="270042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Rete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Il Personal </a:t>
            </a:r>
            <a:r>
              <a:rPr lang="it-IT" dirty="0" err="1"/>
              <a:t>Branding</a:t>
            </a:r>
            <a:r>
              <a:rPr lang="it-IT" dirty="0"/>
              <a:t> si costruisce creando una propria Rete Sociale con cui appunto discutere  e condividere opinioni in maniera da prendere visibilità con la stessa e, conseguentemente, evidenziare le competenze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77441"/>
            <a:ext cx="4038600" cy="2174630"/>
          </a:xfrm>
        </p:spPr>
      </p:pic>
    </p:spTree>
    <p:extLst>
      <p:ext uri="{BB962C8B-B14F-4D97-AF65-F5344CB8AC3E}">
        <p14:creationId xmlns:p14="http://schemas.microsoft.com/office/powerpoint/2010/main" val="1916791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7714</TotalTime>
  <Words>1187</Words>
  <Application>Microsoft Office PowerPoint</Application>
  <PresentationFormat>Presentazione su schermo (4:3)</PresentationFormat>
  <Paragraphs>244</Paragraphs>
  <Slides>34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7" baseType="lpstr">
      <vt:lpstr>Arial</vt:lpstr>
      <vt:lpstr>Calibri</vt:lpstr>
      <vt:lpstr>Tema di Office</vt:lpstr>
      <vt:lpstr>PERSONAL BRANDING</vt:lpstr>
      <vt:lpstr>Il Brand</vt:lpstr>
      <vt:lpstr>Cos’è un Brand</vt:lpstr>
      <vt:lpstr>Personal Branding </vt:lpstr>
      <vt:lpstr>Reputazione Online</vt:lpstr>
      <vt:lpstr>Branding e Social Media</vt:lpstr>
      <vt:lpstr>Come posizionarsi ?</vt:lpstr>
      <vt:lpstr>Crea il tuo Brand</vt:lpstr>
      <vt:lpstr>Rete Sociale</vt:lpstr>
      <vt:lpstr>Se mancano le competenze</vt:lpstr>
      <vt:lpstr>Fatti trovare !</vt:lpstr>
      <vt:lpstr>Sviluppo del Business</vt:lpstr>
      <vt:lpstr>Non dimenticare …</vt:lpstr>
      <vt:lpstr>Linkedin soluzione primaria</vt:lpstr>
      <vt:lpstr>Perché Linkedin</vt:lpstr>
      <vt:lpstr>Curriculum Vitae</vt:lpstr>
      <vt:lpstr>Aprire un Account</vt:lpstr>
      <vt:lpstr>Dati primari</vt:lpstr>
      <vt:lpstr>L’importanza della Foto</vt:lpstr>
      <vt:lpstr>Completare il profilo</vt:lpstr>
      <vt:lpstr>Le competenze</vt:lpstr>
      <vt:lpstr>Rendere onore al Collegamento</vt:lpstr>
      <vt:lpstr>Linkedin Netiquette</vt:lpstr>
      <vt:lpstr>Il primo approccio</vt:lpstr>
      <vt:lpstr>Primi collegamenti</vt:lpstr>
      <vt:lpstr>Come collegarsi</vt:lpstr>
      <vt:lpstr>E se rispondono positivamente ?</vt:lpstr>
      <vt:lpstr>Gruppi di Linkedin</vt:lpstr>
      <vt:lpstr>Slideshare</vt:lpstr>
      <vt:lpstr>Pulse </vt:lpstr>
      <vt:lpstr>Per concludere </vt:lpstr>
      <vt:lpstr>Se poi vuoi essere il migliore</vt:lpstr>
      <vt:lpstr>Le mie quattro C</vt:lpstr>
      <vt:lpstr>Grazie per l’attenzione</vt:lpstr>
    </vt:vector>
  </TitlesOfParts>
  <Company>Bo.Di. srl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Prenotazione Montagna senza</dc:title>
  <dc:creator>Stefano Valle</dc:creator>
  <cp:lastModifiedBy>Gilberto Del Pizzo - BoDi S.r.l.</cp:lastModifiedBy>
  <cp:revision>545</cp:revision>
  <cp:lastPrinted>2016-10-20T09:15:06Z</cp:lastPrinted>
  <dcterms:created xsi:type="dcterms:W3CDTF">2009-11-09T13:21:10Z</dcterms:created>
  <dcterms:modified xsi:type="dcterms:W3CDTF">2016-10-20T15:11:46Z</dcterms:modified>
</cp:coreProperties>
</file>